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24384000" cy="13716000"/>
  <p:notesSz cx="13716000" cy="2438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8" d="100"/>
          <a:sy n="38" d="100"/>
        </p:scale>
        <p:origin x="-51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Personalizado</PresentationFormat>
  <Paragraphs>0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officegen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officegen</dc:creator>
  <cp:lastModifiedBy>Informese</cp:lastModifiedBy>
  <cp:revision>1</cp:revision>
  <dcterms:created xsi:type="dcterms:W3CDTF">2021-12-14T15:56:25Z</dcterms:created>
  <dcterms:modified xsi:type="dcterms:W3CDTF">2023-08-15T21:55:38Z</dcterms:modified>
</cp:coreProperties>
</file>